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85" r:id="rId4"/>
    <p:sldId id="280" r:id="rId5"/>
    <p:sldId id="281" r:id="rId6"/>
    <p:sldId id="286" r:id="rId7"/>
    <p:sldId id="282" r:id="rId8"/>
    <p:sldId id="283" r:id="rId9"/>
    <p:sldId id="284" r:id="rId10"/>
    <p:sldId id="294" r:id="rId11"/>
    <p:sldId id="287" r:id="rId12"/>
    <p:sldId id="292" r:id="rId13"/>
    <p:sldId id="293" r:id="rId14"/>
    <p:sldId id="288" r:id="rId15"/>
    <p:sldId id="291" r:id="rId16"/>
    <p:sldId id="289" r:id="rId17"/>
    <p:sldId id="295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E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4" autoAdjust="0"/>
    <p:restoredTop sz="94660"/>
  </p:normalViewPr>
  <p:slideViewPr>
    <p:cSldViewPr snapToGrid="0">
      <p:cViewPr varScale="1">
        <p:scale>
          <a:sx n="76" d="100"/>
          <a:sy n="76" d="100"/>
        </p:scale>
        <p:origin x="-22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3-18T21:16:00.4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1513 12303 0,'50'0'391,"24"0"-375,25 25-1,25-25 1,-49 0 0,74 0-1,-25 0 16,-50 0-15,25 25 0,0-25-1,-49 0 1,0 0 0,24 0-1,-49 0 1,49 0-1,-49 0 1,0 0 0,0 0-1,0 0 1,-1 0 15,1 0-15,0 0-1,0 0 1,24 0 0,-24 0-1,0 0 1,0 0 0,24 0-1,-24 0 1,50 0-1,-51 0 1,51 0 0,-26 0-1,26 0 1,-1 0 15,1 0-15,-26 0-1,26 0 1,-1 0 0,1 0-1,-51 0 1,51 0 0,-26 0-1,1 0 1,0 0-1,24 0 1,-49 0 0,74 0-1,-49 0 1,-26 0 15,51 0-15,-1 0-1,1 0 1,-51 0 0,51 0-1,-1 0 1,-49 0 0,50 0-1,-1 0 1,-24 0-1,-1 0 1,26 0 0,-51 0-1,76 0 1,-51 0 15,26 0-15,-51 0-1,51 0 1,24 0 0,-49 0-1,24 0 1,0 0 0,-24 0-1,25 0 1,-1 0-1,-24 0 1,49 0 0,-25 0-1,-49 0 1,74 0 0,-24 0-1,-51 0 1,26 0-16,0 0 15,-1 0 1,26 0 15,-51 0-15,76 0 0,-51 0-1,-24 0 1,50 0-1,-26 0 1,-24 0 0,124 0 15,-124 0-15,49 0-1,-24 0 1,-26 0-1,26 0 1,-25 0 0,49 0-1,1 0 1,-51 0 0,51 0-1,-26 0 1,1 0-1,24 0 1,1 0 0,-26 0-1,-24 0 1,75 0 15,-51 0-15,1 0-1,-1 0 1,1 0 0,-25 0-1,49 0 1,-24 0 0,-1 0-1,-24 0 1,50 0-1,-51 0 1,51 0 0,-26 0-1,1 0 1,24 0 0,26 25-1,-26-25 1,-24 0-1,49 0 17,-25 0-17,-49 0 1,74 0 0,-24 0-1,-26 0 1,51 0-1,-26 0 1,0 0 0,-49 0-1,50 0 1,-26 0 15,-24 0-15,49 0-1,1 0 1,-50 0 0,49 0-1,25 0 1,-74 0 0,50 0-1,24 0 1,-50 0-1,26 0 1,-1 0-16,-49 0 31,49 0-15,-24 0 0,0 0-1,-26 0 1,1 0-1,0 0 17,25 24 421,24-24-438,-49 0 1,24 0 15,1 0-15,0 0 0,-25 0-1,24 0-15,-24 0 16,0 0 15,148 0 32,-123 0-32,-25 0-16,49 0 1,-49 0 0,25 0-1,-1 0 1,50 0 0,-74 0-1,50 0 1,49 0-1,-25 0 1,-49 0 0,98 0-1,-24 0 1,-74 0 15,74 0-15,25 0-1,-100 0 1,26 0 0,24 0-1,-49 0 1,-26 0 0,51 0-1,-1 0 1,-49 0-1,25 0 1,-1 0 0,1-24-1,-25 24 1,24 0 0,-24 0 15,25 0-16,-25 0 1,-1 0 15,1 0-15,0 0 0,0 0 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3-18T21:16:05.1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2555 13097 0,'0'-25'47,"0"0"0,25 0-32,24 25 16,1 0-15,49-24 0,25-1-1,0 25 1,-49 0 0,49 0-1,0 0 1,-75 0-1,75 0 1,-25 0 0,-49 0-1,25 0 1,-1 0 0,-24 0-1,24 0 1,0 0-1,1 0 1,-50 0 0,49 0-1,-24 0 1,-1 0 15,1 0-15,24 0-1,1 0 17,-26 0-17,-24 0 1,0 0-16,24 0 16,-24 25-1,50-25 1,-51 24-1,26-24 1,25 0 15,-51 0-15,26 25 0,0-25-1,-1 0 1,-24 0-1,49 0 1,-24 0 0,-25 0-1,49 0 1,-49 0 0,25 0-1,24 0 16,-24 0-15,-1 0 0,1 0-1,-1 0 1,-24 25 0,25-25-1,24 0 1,-49 0-1,25 0 1,-1 0 0,1 0-1,-25 0 1,49 0 0,-49 0-1,0 0 1,24 0 15,1 0-15,-25 0-1,24 0-15,-24 0 16,0 0 0,25 0-1,-26 0 16,26 0-15,-25 0 0,24 0-1,-24 0 1,0 0 0,0 0 15,24 0 0,-24 0-15,25 0-1,-25 0 17,-1 0-1,1 0 16,0 0-32,0 0 32,0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15T01:29:44.0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18455 14808 0,'24'0'218,"1"0"-202,0 0 0,0 0-1,0 0 32,0 0-16,-1 0-15,1 0 15,0 0 1,0 0-17,0 0 16,-1 0 32,1 0 31,0 0-32,0 0 1,0 0 15,-1 0-16,1 0-15,0 0 156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15T01:29:46.5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19000 15354 0,'25'0'125,"0"0"-93,0 0-1,0 0-15,-1 0-1,1 0 1,0 0-1,0 0 17,0 0-1,-1 0-31,1 0 47,0 0 15,0 0-15,0 0 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9-05T19:57:12.4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5978 14536 0,'0'0'0,"0"-25"31,-25 25-15,50 0 234,0 0-203,0 25-32,-1-25 1,51 0 15,-26 24-15,1-24-1,0 25 1,24-25 0,-49 0-1,0 25-15,-1-25 16,51 0 0,49 25 46,-25 0-15,-49-25-31,-26 0 15,26 24-16,-25-24 1,0 0-16,0 0 16,24 0-1,26 25 1,-51-25 0,150 25 15,-75-25-16,-74 0 1,25 0 0,-26 0-1,100 0 1,-49 0 0,-26 0-1,51 0 1,24 0-1,-100 0 17,26 0-32,0 0 15,49 0 1,75 0 15,-125 0-15,26 0-1,-26 0 1,50 0 0,-24 0-1,-50 0 1,74 0 0,-50 0 15,1 0-16,0 0 1,24 0 0,-49 0-16,25 0 31,297 25 63,-298-25-79,26 0 1,-1 0 0,-24 0-1,24 0 1,25 0-16,-74 0 15,50 0 17,-51 0-17,1 0 1,0 0 0,0 0 452,25 0-452,-26 0 15,1 0-15,25 0-1,-25-25 1,24 25 0,1 0 15,-25 0-31,24-25 31,-24 25-15,0-25-1,0 25-15,-1 0 16,26 0 0,0 0-1,-26 0 17,26 0-17,-25 0 1,24 0 15,1 0-15,-25 0-1,0 0 1,24 0 0,-24 0-1,0 0 1,124 0 46,-100 0-46,-24 0-16,0 0 31,25-24-15,24 24-1,-49 0 1,24 0 0,1 0 15,0 0-15,-26 0-16,1 0 15,74 0 1,-49-25-1,-25 25 1,49 0 0,-24 0-1,-25 0 1,74 0 15,-74 0-15,24 0-1,1 0 1,-25-25 15,24 25-15,-24 0 0,0 0-1,25 0 1,-1 0-1,1 0 1,-25 0 0,24 0-1,26 0 1,-26-25 0,-24 25-1,25 0 1,24-25 15,-49 25-31,24 0 31,1 0-15,-25 0 0,49 0-1,-24 0 1,-1-24-1,1 24 1,24 0 0,-24 0-1,25 0 1,-26 0 0,-24 0-1,74 0 1,-24-25-1,-51 25 1,26 0 0,49 0 15,-49 0-15,-1 0-1,1 0 1,49-25-1,-74 25 1,49 0 0,-24 0-1,-25 0 1,74 0 0,-49 0-1,-1 0 1,1 0-1,49 0 1,-74 0 15,49-25-15,-24 25 0,49 0-1,-74 0 1,25 0-1,24 0 1,-49 0 0,49 0-1,-24 0 1,-1 0 0,26 0-1,-1 0 1,-24 0-1,-1 0-15,1 0 16,49 0 15,1 0-15,-26 0 0,25 0-1,0-25 1,-49 25-1,74 0 1,-25 0 0,-49 0-1,49 0 1,25 0 0,-74 0-1,49 0 1,-25 0-1,1 0 1,-26 0-16,1 0 16,49-24 15,25-1-15,-74 25-1,49 0 1,0-25-1,-49 25 1,74 0 0,-25 0-1,-49 0 1,49 0 0,50 0-1,-75 0 1,50 0-1,-25 0 1,-49 0 15,49 0-15,-49 0 0,24 0-1,-24 0 1,-1 0-1,-24 0 1,0 0 0,0 0-1,25 0 1,-1 0 0,1 0 15,-25 0-16,-1 0-15,1 0 32,25 0-17,-25 0 17,-1 0-32,1 0 31,0 0-16,0 0 1,0 0 0,-1 25-1,1-25 1,0 0 46,0 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89EDD13-04BB-475E-B31F-A51872EC2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C4244DF-36A5-4143-B031-2232CA6AD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BD72E7C-937B-4A15-B5D3-682776402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1B08C0D-7DD6-448B-9F2C-25B41A80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CC17527-A17E-4022-A836-04482A41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443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0E990BB-B1E5-447F-8945-D5A99005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B45C4A97-95BF-4134-B2A7-1C1551198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8399161-EFB8-49C0-8A7A-E8FB32ED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3CDC68A-267D-49CA-9036-C81DE55D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F5A858F-03D6-4137-B3A4-20BBF26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6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505460A9-C5AF-41A6-802D-BFE1D956F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626D5A73-9D38-4440-A538-2C602AA7F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6B8314F-D166-41AD-9718-FF0DF0A69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C922364-FD4F-4666-A499-50F3D7FD6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89907C8-A5D2-4FF2-BD61-492C5A90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018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863EC5-2299-4CC3-AEAB-1073088C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4F48F0EA-CB7E-4345-81AF-052649F5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0C1A3C3-9434-428B-9AFA-6C5DEBE74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90EE495-8CEB-422C-98B6-D4DD6697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35108EB-548C-4644-B96E-EABDB845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119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3857E1-E212-4C9B-8198-E814FCB0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BEC7777-01E7-4B9D-9739-7B99A81D2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BA5E1A5-3371-4A84-94CD-4A44A5F3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79384ED-BEA7-46AA-9925-64586021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419C878-AECF-48AD-B2B8-4337ED08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784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EF042B3-6DF3-44F2-AD3C-4FB84CF9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CA45034-9915-4FE0-B1EE-D20BA38F6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CC863B0B-2F39-42FA-BD83-7F286F612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BEC38FFF-2BAC-4BFB-944E-04F87ACE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6A44471-B747-464C-B087-D061B7B1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C8B6143F-5B73-40A4-9450-DB20EBF6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692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E9FDBFB-62BB-475D-920D-39B194776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C5C3750-A4F0-4E99-8351-0B452BB7F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F17B8AF3-3940-4609-916D-AD2BA216B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952D50C6-E317-4C25-89C1-3755D0F1B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C3DFCA33-A793-4EC5-AA0D-2C2FE4190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73F40551-BF3A-4853-903E-EB325EDDA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2F83E7D7-7119-4B03-9A3B-214A3E1C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C60B669A-634E-4A38-BB53-3FDEEAE0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636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8C8D1D1-F50E-40F9-BEE9-CBB3F70D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AB5EFDFE-2098-48A7-8D35-27C86CD8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078FAF72-EC05-4B2C-9911-5F929F07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A46ED4B4-40B9-49F3-89CF-FF717B76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370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B2F2B997-7611-49BC-8429-380006AEE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6C9D3AF5-1046-46A4-A4A7-819A4BED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1142F123-E818-4BFD-804E-9B2ECF11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955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87DD8AA-E85D-4F23-ADD5-5FCF4DA3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632A5A2-53C7-480C-AF8B-917A3A7B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5EEE26EE-9F6A-4B13-A260-746C34C5A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5A2B993C-C226-4557-8771-A4984C35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EA8697C-1F61-4165-81DB-4145663C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1A4BD296-55C0-4DE4-A4BA-E46B69F5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240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0835AE5-05AE-4556-9B6B-0229C3BF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379D7B2B-EF02-481D-9755-EAD711BC5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AA8D52B-3ACB-4626-BDFA-DCAAADF80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BB615EDA-ADF4-4C9B-ABDB-6E259FC8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F8B953F-E111-43CD-B638-DC6AF271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8A656031-DAC8-4FF0-9962-60813FA6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15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970D7594-4FFC-4D5B-BC62-B8ED1619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F0729CD-0ABD-4FFB-AD26-B67AE85C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C5C4DC6-294B-4F74-B2DD-2DBD1D80F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2C4E0-8456-4E8C-8626-8CC3441C5D31}" type="datetimeFigureOut">
              <a:rPr lang="es-AR" smtClean="0"/>
              <a:t>18/3/2024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634BA1B-D219-4D14-B782-45CE0C8EE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734BE84-8436-439B-B04A-2E9A4905C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E6EEC-FCC4-4565-A643-97A02022E7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647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2" Type="http://schemas.openxmlformats.org/officeDocument/2006/relationships/image" Target="../media/image23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10.mp3"/><Relationship Id="rId7" Type="http://schemas.openxmlformats.org/officeDocument/2006/relationships/image" Target="../media/image4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3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microsoft.com/office/2007/relationships/media" Target="../media/media12.mp3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audio" Target="../media/media11.mp3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microsoft.com/office/2007/relationships/media" Target="../media/media11.mp3"/><Relationship Id="rId6" Type="http://schemas.openxmlformats.org/officeDocument/2006/relationships/image" Target="../media/image3.png"/><Relationship Id="rId11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audio" Target="../media/media12.mp3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1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audio" Target="../media/media3.mp3"/><Relationship Id="rId16" Type="http://schemas.openxmlformats.org/officeDocument/2006/relationships/image" Target="../media/image17.png"/><Relationship Id="rId1" Type="http://schemas.microsoft.com/office/2007/relationships/media" Target="../media/media3.mp3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customXml" Target="../ink/ink2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5.xml"/><Relationship Id="rId3" Type="http://schemas.microsoft.com/office/2007/relationships/media" Target="../media/media7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audio" Target="../media/media8.mp3"/><Relationship Id="rId11" Type="http://schemas.openxmlformats.org/officeDocument/2006/relationships/image" Target="../media/image26.png"/><Relationship Id="rId5" Type="http://schemas.microsoft.com/office/2007/relationships/media" Target="../media/media8.mp3"/><Relationship Id="rId10" Type="http://schemas.openxmlformats.org/officeDocument/2006/relationships/image" Target="../media/image25.png"/><Relationship Id="rId4" Type="http://schemas.openxmlformats.org/officeDocument/2006/relationships/audio" Target="../media/media7.mp3"/><Relationship Id="rId9" Type="http://schemas.openxmlformats.org/officeDocument/2006/relationships/image" Target="../media/image24.png"/><Relationship Id="rId1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0.mp3"/><Relationship Id="rId7" Type="http://schemas.openxmlformats.org/officeDocument/2006/relationships/image" Target="../media/image28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audio" Target="../media/media10.mp3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8E82353-88DF-4923-9912-6134BADA7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1 – LESSON 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C4AD3F0-B226-4AEF-BC99-838D56827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sz="3600" b="1" dirty="0"/>
          </a:p>
          <a:p>
            <a:r>
              <a:rPr lang="es-AR" sz="3600" b="1" dirty="0"/>
              <a:t>1C  OPEN YOUR BOOKS, PLEASE</a:t>
            </a:r>
          </a:p>
          <a:p>
            <a:endParaRPr lang="es-AR" b="1" dirty="0"/>
          </a:p>
          <a:p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5864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10" y="149224"/>
            <a:ext cx="5343525" cy="656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561" y="1704340"/>
            <a:ext cx="9334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561" y="2245551"/>
            <a:ext cx="10572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561" y="2770378"/>
            <a:ext cx="8667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131" y="3293267"/>
            <a:ext cx="5524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86" y="3767455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86" y="4250944"/>
            <a:ext cx="6572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561" y="4815967"/>
            <a:ext cx="1076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1C_1.3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532846" y="398653"/>
            <a:ext cx="609600" cy="609600"/>
          </a:xfrm>
          <a:prstGeom prst="rect">
            <a:avLst/>
          </a:prstGeom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748" y="5805271"/>
            <a:ext cx="16002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86" y="6311074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15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20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5FE"/>
            </a:gs>
            <a:gs pos="22000">
              <a:schemeClr val="accent3">
                <a:lumMod val="20000"/>
                <a:lumOff val="80000"/>
              </a:schemeClr>
            </a:gs>
            <a:gs pos="63000">
              <a:schemeClr val="accent4">
                <a:lumMod val="20000"/>
                <a:lumOff val="80000"/>
              </a:schemeClr>
            </a:gs>
            <a:gs pos="8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D134A056-873C-4D1E-A26A-24244A539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26231" y="2561100"/>
            <a:ext cx="5239382" cy="244917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0767DDE0-6CCB-4C91-A031-0B028A878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186" y="1970258"/>
            <a:ext cx="6115583" cy="432018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</p:pic>
      <p:pic>
        <p:nvPicPr>
          <p:cNvPr id="6" name="1C_1.40.mp3">
            <a:hlinkClick r:id="" action="ppaction://media"/>
            <a:extLst>
              <a:ext uri="{FF2B5EF4-FFF2-40B4-BE49-F238E27FC236}">
                <a16:creationId xmlns="" xmlns:a16="http://schemas.microsoft.com/office/drawing/2014/main" id="{97173AD7-33F5-40E4-A911-C0C225985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58189" y="752564"/>
            <a:ext cx="609600" cy="609600"/>
          </a:xfrm>
          <a:prstGeom prst="rect">
            <a:avLst/>
          </a:prstGeom>
        </p:spPr>
      </p:pic>
      <p:pic>
        <p:nvPicPr>
          <p:cNvPr id="7" name="1C_1.39.mp3">
            <a:hlinkClick r:id="" action="ppaction://media"/>
            <a:extLst>
              <a:ext uri="{FF2B5EF4-FFF2-40B4-BE49-F238E27FC236}">
                <a16:creationId xmlns="" xmlns:a16="http://schemas.microsoft.com/office/drawing/2014/main" id="{9B9F3031-225E-4D91-AC33-B95FCDD056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4611" y="757637"/>
            <a:ext cx="609600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432F42F7-326E-4D43-B613-B57CAA25799C}"/>
              </a:ext>
            </a:extLst>
          </p:cNvPr>
          <p:cNvSpPr txBox="1"/>
          <p:nvPr/>
        </p:nvSpPr>
        <p:spPr>
          <a:xfrm>
            <a:off x="4004441" y="457200"/>
            <a:ext cx="387831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FF0000"/>
                </a:solidFill>
              </a:rPr>
              <a:t>MEMORIZE THESE QUESTIONS FOR AN ORAL EXCHANGE</a:t>
            </a:r>
          </a:p>
        </p:txBody>
      </p:sp>
    </p:spTree>
    <p:extLst>
      <p:ext uri="{BB962C8B-B14F-4D97-AF65-F5344CB8AC3E}">
        <p14:creationId xmlns:p14="http://schemas.microsoft.com/office/powerpoint/2010/main" val="333168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20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Practice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dialogues </a:t>
            </a:r>
            <a:r>
              <a:rPr lang="es-MX" dirty="0" err="1" smtClean="0"/>
              <a:t>using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clues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4400" b="1" dirty="0" err="1" smtClean="0">
                <a:solidFill>
                  <a:srgbClr val="FF0000"/>
                </a:solidFill>
                <a:latin typeface="Arial Black" pitchFamily="34" charset="0"/>
              </a:rPr>
              <a:t>first</a:t>
            </a:r>
            <a:r>
              <a:rPr lang="es-MX" sz="4400" b="1" dirty="0" smtClean="0">
                <a:solidFill>
                  <a:srgbClr val="FF0000"/>
                </a:solidFill>
                <a:latin typeface="Arial Black" pitchFamily="34" charset="0"/>
              </a:rPr>
              <a:t>                  .</a:t>
            </a:r>
            <a:r>
              <a:rPr lang="es-MX" sz="4400" b="1" dirty="0" err="1" smtClean="0">
                <a:solidFill>
                  <a:srgbClr val="FF0000"/>
                </a:solidFill>
                <a:latin typeface="Arial Black" pitchFamily="34" charset="0"/>
              </a:rPr>
              <a:t>from</a:t>
            </a:r>
            <a:endParaRPr lang="es-MX" sz="4400" b="1" dirty="0" smtClean="0">
              <a:solidFill>
                <a:srgbClr val="FF0000"/>
              </a:solidFill>
              <a:latin typeface="Arial Black" pitchFamily="34" charset="0"/>
            </a:endParaRPr>
          </a:p>
          <a:p>
            <a:r>
              <a:rPr lang="es-MX" sz="4400" b="1" dirty="0" err="1">
                <a:solidFill>
                  <a:srgbClr val="92D050"/>
                </a:solidFill>
                <a:latin typeface="Arial Black" pitchFamily="34" charset="0"/>
              </a:rPr>
              <a:t>s</a:t>
            </a:r>
            <a:r>
              <a:rPr lang="es-MX" sz="4400" b="1" dirty="0" err="1" smtClean="0">
                <a:solidFill>
                  <a:srgbClr val="92D050"/>
                </a:solidFill>
                <a:latin typeface="Arial Black" pitchFamily="34" charset="0"/>
              </a:rPr>
              <a:t>urname</a:t>
            </a:r>
            <a:r>
              <a:rPr lang="es-MX" sz="4400" b="1" dirty="0" smtClean="0">
                <a:solidFill>
                  <a:srgbClr val="92D050"/>
                </a:solidFill>
                <a:latin typeface="Arial Black" pitchFamily="34" charset="0"/>
              </a:rPr>
              <a:t>          </a:t>
            </a:r>
            <a:r>
              <a:rPr lang="es-MX" sz="4400" b="1" dirty="0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.</a:t>
            </a:r>
            <a:r>
              <a:rPr lang="es-MX" sz="4400" b="1" dirty="0" err="1" smtClean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how</a:t>
            </a:r>
            <a:endParaRPr lang="es-MX" sz="4400" b="1" dirty="0" smtClean="0">
              <a:solidFill>
                <a:schemeClr val="bg1">
                  <a:lumMod val="50000"/>
                </a:schemeClr>
              </a:solidFill>
              <a:latin typeface="Arial Black" pitchFamily="34" charset="0"/>
            </a:endParaRPr>
          </a:p>
          <a:p>
            <a:r>
              <a:rPr lang="es-MX" sz="4400" b="1" dirty="0" err="1">
                <a:solidFill>
                  <a:srgbClr val="FFC000"/>
                </a:solidFill>
                <a:latin typeface="Arial Black" pitchFamily="34" charset="0"/>
              </a:rPr>
              <a:t>s</a:t>
            </a:r>
            <a:r>
              <a:rPr lang="es-MX" sz="4400" b="1" dirty="0" err="1" smtClean="0">
                <a:solidFill>
                  <a:srgbClr val="FFC000"/>
                </a:solidFill>
                <a:latin typeface="Arial Black" pitchFamily="34" charset="0"/>
              </a:rPr>
              <a:t>pell</a:t>
            </a:r>
            <a:r>
              <a:rPr lang="es-MX" sz="4400" b="1" dirty="0" smtClean="0">
                <a:solidFill>
                  <a:srgbClr val="FFC000"/>
                </a:solidFill>
                <a:latin typeface="Arial Black" pitchFamily="34" charset="0"/>
              </a:rPr>
              <a:t>                </a:t>
            </a:r>
            <a:r>
              <a:rPr lang="es-MX" sz="4400" b="1" dirty="0" smtClean="0">
                <a:solidFill>
                  <a:srgbClr val="FF3399"/>
                </a:solidFill>
                <a:latin typeface="Arial Black" pitchFamily="34" charset="0"/>
              </a:rPr>
              <a:t>.</a:t>
            </a:r>
            <a:r>
              <a:rPr lang="es-MX" sz="4400" b="1" dirty="0" err="1" smtClean="0">
                <a:solidFill>
                  <a:srgbClr val="FF3399"/>
                </a:solidFill>
                <a:latin typeface="Arial Black" pitchFamily="34" charset="0"/>
              </a:rPr>
              <a:t>what</a:t>
            </a:r>
            <a:endParaRPr lang="es-MX" sz="4400" b="1" dirty="0" smtClean="0">
              <a:solidFill>
                <a:srgbClr val="FF3399"/>
              </a:solidFill>
              <a:latin typeface="Arial Black" pitchFamily="34" charset="0"/>
            </a:endParaRPr>
          </a:p>
          <a:p>
            <a:r>
              <a:rPr lang="es-MX" sz="4400" b="1" dirty="0" err="1">
                <a:solidFill>
                  <a:srgbClr val="FF0000"/>
                </a:solidFill>
                <a:latin typeface="Arial Black" pitchFamily="34" charset="0"/>
              </a:rPr>
              <a:t>o</a:t>
            </a:r>
            <a:r>
              <a:rPr lang="es-MX" sz="4400" b="1" dirty="0" err="1" smtClean="0">
                <a:solidFill>
                  <a:srgbClr val="FF0000"/>
                </a:solidFill>
                <a:latin typeface="Arial Black" pitchFamily="34" charset="0"/>
              </a:rPr>
              <a:t>ld</a:t>
            </a:r>
            <a:r>
              <a:rPr lang="es-MX" sz="4400" b="1" dirty="0" smtClean="0">
                <a:solidFill>
                  <a:srgbClr val="FF0000"/>
                </a:solidFill>
                <a:latin typeface="Arial Black" pitchFamily="34" charset="0"/>
              </a:rPr>
              <a:t>                   .</a:t>
            </a:r>
            <a:r>
              <a:rPr lang="es-MX" sz="4400" b="1" dirty="0" err="1" smtClean="0">
                <a:solidFill>
                  <a:srgbClr val="FF0000"/>
                </a:solidFill>
                <a:latin typeface="Arial Black" pitchFamily="34" charset="0"/>
              </a:rPr>
              <a:t>middle</a:t>
            </a:r>
            <a:endParaRPr lang="es-MX" sz="4400" b="1" dirty="0" smtClean="0">
              <a:solidFill>
                <a:srgbClr val="FF0000"/>
              </a:solidFill>
              <a:latin typeface="Arial Black" pitchFamily="34" charset="0"/>
            </a:endParaRPr>
          </a:p>
          <a:p>
            <a:r>
              <a:rPr lang="es-MX" sz="4400" b="1" dirty="0" err="1" smtClean="0">
                <a:solidFill>
                  <a:srgbClr val="00B0F0"/>
                </a:solidFill>
                <a:latin typeface="Arial Black" pitchFamily="34" charset="0"/>
              </a:rPr>
              <a:t>address</a:t>
            </a:r>
            <a:r>
              <a:rPr lang="es-MX" sz="4400" b="1" dirty="0" smtClean="0">
                <a:solidFill>
                  <a:srgbClr val="00B0F0"/>
                </a:solidFill>
                <a:latin typeface="Arial Black" pitchFamily="34" charset="0"/>
              </a:rPr>
              <a:t>      </a:t>
            </a:r>
            <a:r>
              <a:rPr lang="es-MX" sz="4400" b="1" dirty="0" smtClean="0">
                <a:solidFill>
                  <a:srgbClr val="FF0000"/>
                </a:solidFill>
                <a:latin typeface="Arial Black" pitchFamily="34" charset="0"/>
              </a:rPr>
              <a:t>      .</a:t>
            </a:r>
            <a:r>
              <a:rPr lang="es-MX" sz="4400" b="1" dirty="0" smtClean="0">
                <a:solidFill>
                  <a:srgbClr val="7030A0"/>
                </a:solidFill>
                <a:latin typeface="Arial Black" pitchFamily="34" charset="0"/>
              </a:rPr>
              <a:t>email </a:t>
            </a:r>
            <a:r>
              <a:rPr lang="es-MX" sz="4400" b="1" dirty="0" err="1" smtClean="0">
                <a:solidFill>
                  <a:srgbClr val="7030A0"/>
                </a:solidFill>
                <a:latin typeface="Arial Black" pitchFamily="34" charset="0"/>
              </a:rPr>
              <a:t>address</a:t>
            </a:r>
            <a:endParaRPr lang="es-MX" sz="4400" b="1" dirty="0" smtClean="0">
              <a:solidFill>
                <a:srgbClr val="7030A0"/>
              </a:solidFill>
              <a:latin typeface="Arial Black" pitchFamily="34" charset="0"/>
            </a:endParaRPr>
          </a:p>
          <a:p>
            <a:r>
              <a:rPr lang="es-MX" sz="4400" b="1" dirty="0" err="1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p</a:t>
            </a:r>
            <a:r>
              <a:rPr lang="es-MX" sz="4400" b="1" dirty="0" err="1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ostcode</a:t>
            </a:r>
            <a:r>
              <a:rPr lang="es-MX" sz="4400" b="1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 </a:t>
            </a:r>
            <a:r>
              <a:rPr lang="es-MX" sz="4400" b="1" dirty="0" smtClean="0">
                <a:solidFill>
                  <a:srgbClr val="FF0000"/>
                </a:solidFill>
                <a:latin typeface="Arial Black" pitchFamily="34" charset="0"/>
              </a:rPr>
              <a:t>         .</a:t>
            </a:r>
            <a:r>
              <a:rPr lang="es-MX" sz="4400" b="1" dirty="0" err="1" smtClean="0">
                <a:solidFill>
                  <a:srgbClr val="FF0000"/>
                </a:solidFill>
                <a:latin typeface="Arial Black" pitchFamily="34" charset="0"/>
              </a:rPr>
              <a:t>phone</a:t>
            </a:r>
            <a:r>
              <a:rPr lang="es-MX" sz="4400" b="1" dirty="0" smtClean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es-MX" sz="4400" b="1" dirty="0" err="1" smtClean="0">
                <a:solidFill>
                  <a:srgbClr val="FF0000"/>
                </a:solidFill>
                <a:latin typeface="Arial Black" pitchFamily="34" charset="0"/>
              </a:rPr>
              <a:t>number</a:t>
            </a:r>
            <a:r>
              <a:rPr lang="es-MX" sz="4400" b="1" dirty="0" smtClean="0">
                <a:solidFill>
                  <a:srgbClr val="FF0000"/>
                </a:solidFill>
                <a:latin typeface="Arial Black" pitchFamily="34" charset="0"/>
              </a:rPr>
              <a:t>  </a:t>
            </a:r>
          </a:p>
          <a:p>
            <a:endParaRPr lang="es-MX" sz="4400" b="1" dirty="0" smtClean="0">
              <a:solidFill>
                <a:srgbClr val="FF0000"/>
              </a:solidFill>
              <a:latin typeface="Arial Black" pitchFamily="34" charset="0"/>
            </a:endParaRPr>
          </a:p>
          <a:p>
            <a:endParaRPr lang="es-AR" sz="4400" b="1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9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294181"/>
              </p:ext>
            </p:extLst>
          </p:nvPr>
        </p:nvGraphicFramePr>
        <p:xfrm>
          <a:off x="385010" y="914398"/>
          <a:ext cx="11538284" cy="560832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5769142"/>
                <a:gridCol w="5769142"/>
              </a:tblGrid>
              <a:tr h="668225">
                <a:tc>
                  <a:txBody>
                    <a:bodyPr/>
                    <a:lstStyle/>
                    <a:p>
                      <a:r>
                        <a:rPr lang="es-MX" sz="4000" u="sng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I</a:t>
                      </a:r>
                      <a:r>
                        <a:rPr lang="es-MX" sz="4000" baseline="0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am</a:t>
                      </a:r>
                      <a:endParaRPr lang="es-AR" sz="40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600" b="1" u="sng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My</a:t>
                      </a:r>
                      <a:r>
                        <a:rPr lang="es-MX" sz="3600" b="1" cap="none" spc="0" baseline="0" dirty="0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s-MX" sz="3600" b="1" cap="none" spc="0" baseline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book</a:t>
                      </a:r>
                      <a:endParaRPr lang="es-AR" sz="3600" b="1" cap="none" spc="0" dirty="0">
                        <a:ln w="10541" cmpd="sng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</a:tr>
              <a:tr h="668225">
                <a:tc>
                  <a:txBody>
                    <a:bodyPr/>
                    <a:lstStyle/>
                    <a:p>
                      <a:r>
                        <a:rPr lang="es-MX" sz="4000" b="1" u="sng" dirty="0" err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es-MX" sz="4000" b="1" baseline="0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are</a:t>
                      </a:r>
                      <a:endParaRPr lang="es-AR" sz="4000" b="1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600" b="1" u="sng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Your</a:t>
                      </a:r>
                      <a:r>
                        <a:rPr lang="es-MX" sz="3600" b="1" cap="none" spc="0" dirty="0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s-MX" sz="3600" b="1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book</a:t>
                      </a:r>
                      <a:endParaRPr lang="es-AR" sz="3600" b="1" cap="none" spc="0" dirty="0">
                        <a:ln w="10541" cmpd="sng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</a:tr>
              <a:tr h="668225">
                <a:tc>
                  <a:txBody>
                    <a:bodyPr/>
                    <a:lstStyle/>
                    <a:p>
                      <a:r>
                        <a:rPr lang="es-MX" sz="4000" u="sng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He</a:t>
                      </a:r>
                      <a:r>
                        <a:rPr lang="es-MX" sz="4000" baseline="0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MX" sz="4000" baseline="0" dirty="0" err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is</a:t>
                      </a:r>
                      <a:endParaRPr lang="es-AR" sz="40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600" b="1" u="sng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His</a:t>
                      </a:r>
                      <a:r>
                        <a:rPr lang="es-MX" sz="3600" b="1" u="sng" cap="none" spc="0" dirty="0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s-MX" sz="3600" b="1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book</a:t>
                      </a:r>
                      <a:endParaRPr lang="es-AR" sz="3600" b="1" cap="none" spc="0" dirty="0">
                        <a:ln w="10541" cmpd="sng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</a:tr>
              <a:tr h="668225">
                <a:tc>
                  <a:txBody>
                    <a:bodyPr/>
                    <a:lstStyle/>
                    <a:p>
                      <a:r>
                        <a:rPr lang="es-MX" sz="4000" u="sng" dirty="0" err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She</a:t>
                      </a:r>
                      <a:r>
                        <a:rPr lang="es-MX" sz="4000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MX" sz="4000" dirty="0" err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is</a:t>
                      </a:r>
                      <a:endParaRPr lang="es-AR" sz="40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600" b="1" u="sng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Her</a:t>
                      </a:r>
                      <a:r>
                        <a:rPr lang="es-MX" sz="3600" b="1" cap="none" spc="0" dirty="0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s-MX" sz="3600" b="1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book</a:t>
                      </a:r>
                      <a:endParaRPr lang="es-AR" sz="3600" b="1" cap="none" spc="0" dirty="0">
                        <a:ln w="10541" cmpd="sng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</a:tr>
              <a:tr h="668225">
                <a:tc>
                  <a:txBody>
                    <a:bodyPr/>
                    <a:lstStyle/>
                    <a:p>
                      <a:r>
                        <a:rPr lang="es-MX" sz="4000" u="sng" dirty="0" err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It</a:t>
                      </a:r>
                      <a:r>
                        <a:rPr lang="es-MX" sz="4000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MX" sz="4000" dirty="0" err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is</a:t>
                      </a:r>
                      <a:endParaRPr lang="es-AR" sz="40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600" b="1" u="sng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Its</a:t>
                      </a:r>
                      <a:r>
                        <a:rPr lang="es-MX" sz="3600" b="1" cap="none" spc="0" dirty="0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s-MX" sz="3600" b="1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book</a:t>
                      </a:r>
                      <a:endParaRPr lang="es-AR" sz="3600" b="1" cap="none" spc="0" dirty="0">
                        <a:ln w="10541" cmpd="sng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</a:tr>
              <a:tr h="668225">
                <a:tc>
                  <a:txBody>
                    <a:bodyPr/>
                    <a:lstStyle/>
                    <a:p>
                      <a:r>
                        <a:rPr lang="es-MX" sz="4000" u="sng" dirty="0" err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We</a:t>
                      </a:r>
                      <a:r>
                        <a:rPr lang="es-MX" sz="4000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are</a:t>
                      </a:r>
                      <a:endParaRPr lang="es-AR" sz="40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600" b="1" u="sng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Our</a:t>
                      </a:r>
                      <a:r>
                        <a:rPr lang="es-MX" sz="3600" b="1" cap="none" spc="0" dirty="0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s-MX" sz="3600" b="1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book</a:t>
                      </a:r>
                      <a:endParaRPr lang="es-AR" sz="3600" b="1" cap="none" spc="0" dirty="0">
                        <a:ln w="10541" cmpd="sng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</a:tr>
              <a:tr h="668225">
                <a:tc>
                  <a:txBody>
                    <a:bodyPr/>
                    <a:lstStyle/>
                    <a:p>
                      <a:r>
                        <a:rPr lang="es-MX" sz="4000" u="sng" dirty="0" err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You</a:t>
                      </a:r>
                      <a:r>
                        <a:rPr lang="es-MX" sz="4000" baseline="0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are</a:t>
                      </a:r>
                      <a:endParaRPr lang="es-AR" sz="40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600" b="1" u="sng" cap="none" spc="0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Your</a:t>
                      </a:r>
                      <a:r>
                        <a:rPr lang="es-MX" sz="3600" b="1" cap="none" spc="0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s-MX" sz="3600" b="1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book</a:t>
                      </a:r>
                      <a:endParaRPr lang="es-AR" sz="3600" b="1" cap="none" spc="0" dirty="0">
                        <a:ln w="10541" cmpd="sng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</a:tr>
              <a:tr h="668225">
                <a:tc>
                  <a:txBody>
                    <a:bodyPr/>
                    <a:lstStyle/>
                    <a:p>
                      <a:r>
                        <a:rPr lang="es-MX" sz="4000" u="sng" dirty="0" err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They</a:t>
                      </a:r>
                      <a:r>
                        <a:rPr lang="es-MX" sz="4000" u="sng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MX" sz="4000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are</a:t>
                      </a:r>
                      <a:endParaRPr lang="es-AR" sz="40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600" b="1" u="sng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Their</a:t>
                      </a:r>
                      <a:r>
                        <a:rPr lang="es-MX" sz="3600" b="1" u="sng" cap="none" spc="0" dirty="0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s-MX" sz="3600" b="1" cap="none" spc="0" dirty="0" err="1" smtClean="0">
                          <a:ln w="10541" cmpd="sng">
                            <a:solidFill>
                              <a:srgbClr val="FF0000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/>
                        </a:rPr>
                        <a:t>book</a:t>
                      </a:r>
                      <a:endParaRPr lang="es-AR" sz="3600" b="1" cap="none" spc="0" dirty="0">
                        <a:ln w="10541" cmpd="sng">
                          <a:solidFill>
                            <a:srgbClr val="FF0000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758071"/>
              </p:ext>
            </p:extLst>
          </p:nvPr>
        </p:nvGraphicFramePr>
        <p:xfrm>
          <a:off x="376772" y="169495"/>
          <a:ext cx="11538284" cy="701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769142"/>
                <a:gridCol w="5769142"/>
              </a:tblGrid>
              <a:tr h="668225">
                <a:tc>
                  <a:txBody>
                    <a:bodyPr/>
                    <a:lstStyle/>
                    <a:p>
                      <a:r>
                        <a:rPr lang="es-MX" sz="4000" dirty="0" smtClean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Personal </a:t>
                      </a:r>
                      <a:r>
                        <a:rPr lang="es-MX" sz="4000" dirty="0" err="1" smtClean="0">
                          <a:ln>
                            <a:solidFill>
                              <a:schemeClr val="accent1">
                                <a:lumMod val="75000"/>
                              </a:schemeClr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pronouns</a:t>
                      </a:r>
                      <a:endParaRPr lang="es-AR" sz="4000" dirty="0"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3600" b="1" cap="none" spc="0" dirty="0" err="1" smtClean="0">
                          <a:ln w="10541" cmpd="sng">
                            <a:solidFill>
                              <a:schemeClr val="accent1">
                                <a:lumMod val="75000"/>
                              </a:schemeClr>
                            </a:solidFill>
                            <a:prstDash val="solid"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Possessive</a:t>
                      </a:r>
                      <a:r>
                        <a:rPr lang="es-MX" sz="3600" b="1" cap="none" spc="0" baseline="0" dirty="0" smtClean="0">
                          <a:ln w="10541" cmpd="sng">
                            <a:solidFill>
                              <a:schemeClr val="accent1">
                                <a:lumMod val="75000"/>
                              </a:schemeClr>
                            </a:solidFill>
                            <a:prstDash val="solid"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s-MX" sz="3600" b="1" cap="none" spc="0" baseline="0" dirty="0" err="1" smtClean="0">
                          <a:ln w="10541" cmpd="sng">
                            <a:solidFill>
                              <a:schemeClr val="accent1">
                                <a:lumMod val="75000"/>
                              </a:schemeClr>
                            </a:solidFill>
                            <a:prstDash val="solid"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adjectives</a:t>
                      </a:r>
                      <a:endParaRPr lang="es-AR" sz="3600" b="1" cap="none" spc="0" dirty="0">
                        <a:ln w="10541" cmpd="sng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96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C_1.41">
            <a:hlinkClick r:id="" action="ppaction://media"/>
            <a:extLst>
              <a:ext uri="{FF2B5EF4-FFF2-40B4-BE49-F238E27FC236}">
                <a16:creationId xmlns="" xmlns:a16="http://schemas.microsoft.com/office/drawing/2014/main" id="{6B38C358-688A-4A39-BDCE-7D5168151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62027" y="805320"/>
            <a:ext cx="864476" cy="86447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7A931F1-EDDF-4ADD-905E-298368665FD8}"/>
              </a:ext>
            </a:extLst>
          </p:cNvPr>
          <p:cNvSpPr txBox="1"/>
          <p:nvPr/>
        </p:nvSpPr>
        <p:spPr>
          <a:xfrm>
            <a:off x="8584398" y="1161876"/>
            <a:ext cx="2741886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FF0000"/>
                </a:solidFill>
              </a:rPr>
              <a:t>Listen </a:t>
            </a:r>
            <a:r>
              <a:rPr lang="es-AR" sz="1600" dirty="0" err="1">
                <a:solidFill>
                  <a:srgbClr val="FF0000"/>
                </a:solidFill>
              </a:rPr>
              <a:t>to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sentences</a:t>
            </a:r>
            <a:r>
              <a:rPr lang="es-AR" sz="1600" dirty="0">
                <a:solidFill>
                  <a:srgbClr val="FF0000"/>
                </a:solidFill>
              </a:rPr>
              <a:t> and </a:t>
            </a:r>
            <a:r>
              <a:rPr lang="es-AR" sz="1600" dirty="0" err="1">
                <a:solidFill>
                  <a:srgbClr val="FF0000"/>
                </a:solidFill>
              </a:rPr>
              <a:t>repeat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them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several</a:t>
            </a:r>
            <a:r>
              <a:rPr lang="es-AR" sz="1600" dirty="0">
                <a:solidFill>
                  <a:srgbClr val="FF0000"/>
                </a:solidFill>
              </a:rPr>
              <a:t> times.</a:t>
            </a:r>
          </a:p>
          <a:p>
            <a:r>
              <a:rPr lang="es-AR" sz="1600" dirty="0" err="1">
                <a:solidFill>
                  <a:srgbClr val="FF0000"/>
                </a:solidFill>
              </a:rPr>
              <a:t>Memorize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two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of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them</a:t>
            </a:r>
            <a:r>
              <a:rPr lang="es-AR" sz="1600" dirty="0">
                <a:solidFill>
                  <a:srgbClr val="FF0000"/>
                </a:solidFill>
              </a:rPr>
              <a:t> (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most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difficult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ones</a:t>
            </a:r>
            <a:r>
              <a:rPr lang="es-AR" sz="1600" dirty="0">
                <a:solidFill>
                  <a:srgbClr val="FF0000"/>
                </a:solidFill>
              </a:rPr>
              <a:t>!)</a:t>
            </a:r>
          </a:p>
        </p:txBody>
      </p:sp>
      <p:pic>
        <p:nvPicPr>
          <p:cNvPr id="7" name="1C_1.42">
            <a:hlinkClick r:id="" action="ppaction://media"/>
            <a:extLst>
              <a:ext uri="{FF2B5EF4-FFF2-40B4-BE49-F238E27FC236}">
                <a16:creationId xmlns="" xmlns:a16="http://schemas.microsoft.com/office/drawing/2014/main" id="{4B4715C0-62BE-4F2B-BBEA-210C1E5AC26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59008" y="3588756"/>
            <a:ext cx="767495" cy="7674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4FA9648A-7843-4DCB-92A9-5A2FE1863925}"/>
              </a:ext>
            </a:extLst>
          </p:cNvPr>
          <p:cNvSpPr txBox="1"/>
          <p:nvPr/>
        </p:nvSpPr>
        <p:spPr>
          <a:xfrm>
            <a:off x="8597462" y="3429000"/>
            <a:ext cx="3258207" cy="120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Listen, </a:t>
            </a:r>
            <a:r>
              <a:rPr lang="es-AR" dirty="0" err="1">
                <a:solidFill>
                  <a:srgbClr val="FF0000"/>
                </a:solidFill>
              </a:rPr>
              <a:t>change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sentences</a:t>
            </a:r>
            <a:r>
              <a:rPr lang="es-AR" dirty="0">
                <a:solidFill>
                  <a:srgbClr val="FF0000"/>
                </a:solidFill>
              </a:rPr>
              <a:t> and </a:t>
            </a:r>
            <a:r>
              <a:rPr lang="es-AR" dirty="0" err="1">
                <a:solidFill>
                  <a:srgbClr val="FF0000"/>
                </a:solidFill>
              </a:rPr>
              <a:t>write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them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down</a:t>
            </a:r>
            <a:r>
              <a:rPr lang="es-AR" dirty="0">
                <a:solidFill>
                  <a:srgbClr val="FF0000"/>
                </a:solidFill>
              </a:rPr>
              <a:t>: </a:t>
            </a:r>
          </a:p>
          <a:p>
            <a:r>
              <a:rPr lang="es-AR" dirty="0" err="1">
                <a:solidFill>
                  <a:srgbClr val="FF0000"/>
                </a:solidFill>
              </a:rPr>
              <a:t>I’m</a:t>
            </a:r>
            <a:r>
              <a:rPr lang="es-AR" dirty="0">
                <a:solidFill>
                  <a:srgbClr val="FF0000"/>
                </a:solidFill>
              </a:rPr>
              <a:t> Richard.   </a:t>
            </a:r>
            <a:r>
              <a:rPr lang="es-AR" dirty="0" err="1">
                <a:solidFill>
                  <a:srgbClr val="FF0000"/>
                </a:solidFill>
              </a:rPr>
              <a:t>My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name´s</a:t>
            </a:r>
            <a:r>
              <a:rPr lang="es-AR" dirty="0">
                <a:solidFill>
                  <a:srgbClr val="FF0000"/>
                </a:solidFill>
              </a:rPr>
              <a:t> Richard.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0E7A5529-35D7-469D-BABD-9A72E2ABD5D8}"/>
              </a:ext>
            </a:extLst>
          </p:cNvPr>
          <p:cNvSpPr txBox="1"/>
          <p:nvPr/>
        </p:nvSpPr>
        <p:spPr>
          <a:xfrm>
            <a:off x="7522493" y="4356251"/>
            <a:ext cx="104052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1.41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3D16F4E-47E0-44ED-9C89-FEB3E1DC2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8" y="566491"/>
            <a:ext cx="7298185" cy="512486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995E65A4-40AF-4818-BB49-4BE406C84A72}"/>
              </a:ext>
            </a:extLst>
          </p:cNvPr>
          <p:cNvSpPr txBox="1"/>
          <p:nvPr/>
        </p:nvSpPr>
        <p:spPr>
          <a:xfrm>
            <a:off x="7377555" y="390723"/>
            <a:ext cx="365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err="1">
                <a:solidFill>
                  <a:srgbClr val="FF0000"/>
                </a:solidFill>
              </a:rPr>
              <a:t>Study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possessive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  <a:r>
              <a:rPr lang="es-AR" sz="2400" b="1" dirty="0" err="1">
                <a:solidFill>
                  <a:srgbClr val="FF0000"/>
                </a:solidFill>
              </a:rPr>
              <a:t>adjectives</a:t>
            </a:r>
            <a:r>
              <a:rPr lang="es-AR" sz="2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Flecha: hacia la izquierda 13">
            <a:extLst>
              <a:ext uri="{FF2B5EF4-FFF2-40B4-BE49-F238E27FC236}">
                <a16:creationId xmlns="" xmlns:a16="http://schemas.microsoft.com/office/drawing/2014/main" id="{D041482D-2012-44E6-B8BF-16AF5F1EB328}"/>
              </a:ext>
            </a:extLst>
          </p:cNvPr>
          <p:cNvSpPr/>
          <p:nvPr/>
        </p:nvSpPr>
        <p:spPr>
          <a:xfrm>
            <a:off x="7495764" y="1918349"/>
            <a:ext cx="864476" cy="3693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75" y="4852543"/>
            <a:ext cx="155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84" y="4852543"/>
            <a:ext cx="20955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93" y="5185918"/>
            <a:ext cx="16002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708" y="5221097"/>
            <a:ext cx="19145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863" y="5543488"/>
            <a:ext cx="272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13" y="5511339"/>
            <a:ext cx="33813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563" y="5835189"/>
            <a:ext cx="15621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184" y="5835189"/>
            <a:ext cx="19431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838" y="6120939"/>
            <a:ext cx="11811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017" y="6082839"/>
            <a:ext cx="2438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863" y="6081696"/>
            <a:ext cx="30384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563" y="6350031"/>
            <a:ext cx="1876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184" y="6373479"/>
            <a:ext cx="21240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33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" y="91252"/>
            <a:ext cx="10768356" cy="666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500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35A417D-F6EA-4247-8042-6CF47125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462" y="5951221"/>
            <a:ext cx="2934109" cy="60968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1" y="135679"/>
            <a:ext cx="8668512" cy="616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315968" y="2986821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Our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681728" y="4233148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His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492752" y="3818620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your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541520" y="4602480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My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431793" y="2601206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Her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864352" y="1798320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Their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790944" y="2645664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943344" y="2798064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681728" y="5090679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your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846321" y="5460011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Her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218176" y="5886731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Our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096256" y="3449288"/>
            <a:ext cx="82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its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2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35A417D-F6EA-4247-8042-6CF47125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462" y="5951221"/>
            <a:ext cx="2934109" cy="60968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41" y="304676"/>
            <a:ext cx="7961439" cy="595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Elipse"/>
          <p:cNvSpPr/>
          <p:nvPr/>
        </p:nvSpPr>
        <p:spPr>
          <a:xfrm>
            <a:off x="6107439" y="1493520"/>
            <a:ext cx="1671224" cy="5486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5 Elipse"/>
          <p:cNvSpPr/>
          <p:nvPr/>
        </p:nvSpPr>
        <p:spPr>
          <a:xfrm>
            <a:off x="3838642" y="1920240"/>
            <a:ext cx="1810596" cy="5486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Elipse"/>
          <p:cNvSpPr/>
          <p:nvPr/>
        </p:nvSpPr>
        <p:spPr>
          <a:xfrm>
            <a:off x="6814158" y="2450926"/>
            <a:ext cx="1628384" cy="5486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Elipse"/>
          <p:cNvSpPr/>
          <p:nvPr/>
        </p:nvSpPr>
        <p:spPr>
          <a:xfrm>
            <a:off x="4904440" y="2868877"/>
            <a:ext cx="1696775" cy="5486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Elipse"/>
          <p:cNvSpPr/>
          <p:nvPr/>
        </p:nvSpPr>
        <p:spPr>
          <a:xfrm>
            <a:off x="5300513" y="3372006"/>
            <a:ext cx="1513645" cy="5486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Elipse"/>
          <p:cNvSpPr/>
          <p:nvPr/>
        </p:nvSpPr>
        <p:spPr>
          <a:xfrm>
            <a:off x="3094471" y="3920646"/>
            <a:ext cx="493776" cy="4430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Elipse"/>
          <p:cNvSpPr/>
          <p:nvPr/>
        </p:nvSpPr>
        <p:spPr>
          <a:xfrm>
            <a:off x="5018396" y="4311459"/>
            <a:ext cx="630842" cy="5486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Elipse"/>
          <p:cNvSpPr/>
          <p:nvPr/>
        </p:nvSpPr>
        <p:spPr>
          <a:xfrm>
            <a:off x="4193130" y="4860099"/>
            <a:ext cx="1669051" cy="45469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Elipse"/>
          <p:cNvSpPr/>
          <p:nvPr/>
        </p:nvSpPr>
        <p:spPr>
          <a:xfrm>
            <a:off x="4508368" y="5214733"/>
            <a:ext cx="1779698" cy="5486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Elipse"/>
          <p:cNvSpPr/>
          <p:nvPr/>
        </p:nvSpPr>
        <p:spPr>
          <a:xfrm>
            <a:off x="2681655" y="5707423"/>
            <a:ext cx="825633" cy="5486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67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4000">
              <a:schemeClr val="accent3">
                <a:lumMod val="20000"/>
                <a:lumOff val="80000"/>
              </a:schemeClr>
            </a:gs>
            <a:gs pos="55000">
              <a:schemeClr val="accent4">
                <a:lumMod val="20000"/>
                <a:lumOff val="80000"/>
              </a:schemeClr>
            </a:gs>
            <a:gs pos="8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9" y="476673"/>
            <a:ext cx="78581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7" y="1457073"/>
            <a:ext cx="6246004" cy="5236824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1C_1.31">
            <a:hlinkClick r:id="" action="ppaction://media"/>
            <a:extLst>
              <a:ext uri="{FF2B5EF4-FFF2-40B4-BE49-F238E27FC236}">
                <a16:creationId xmlns="" xmlns:a16="http://schemas.microsoft.com/office/drawing/2014/main" id="{3D607B05-EFE7-4F49-B5E4-E1C126165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60908" y="847473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292" y="1546684"/>
            <a:ext cx="4515266" cy="50576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uadroTexto 5">
            <a:extLst>
              <a:ext uri="{FF2B5EF4-FFF2-40B4-BE49-F238E27FC236}">
                <a16:creationId xmlns="" xmlns:a16="http://schemas.microsoft.com/office/drawing/2014/main" id="{00B8BDF5-49E3-4F69-A29F-961B4CB9FCE8}"/>
              </a:ext>
            </a:extLst>
          </p:cNvPr>
          <p:cNvSpPr txBox="1"/>
          <p:nvPr/>
        </p:nvSpPr>
        <p:spPr>
          <a:xfrm>
            <a:off x="6438451" y="1953939"/>
            <a:ext cx="990473" cy="954107"/>
          </a:xfrm>
          <a:prstGeom prst="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400" dirty="0"/>
              <a:t>Point at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objects</a:t>
            </a:r>
            <a:r>
              <a:rPr lang="es-AR" sz="1400" dirty="0"/>
              <a:t> and </a:t>
            </a:r>
            <a:r>
              <a:rPr lang="es-AR" sz="1400" dirty="0" err="1"/>
              <a:t>say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words</a:t>
            </a:r>
            <a:r>
              <a:rPr lang="es-AR" sz="1400" dirty="0" smtClean="0"/>
              <a:t>.</a:t>
            </a:r>
            <a:endParaRPr lang="es-AR" sz="1400" dirty="0"/>
          </a:p>
        </p:txBody>
      </p:sp>
      <p:sp>
        <p:nvSpPr>
          <p:cNvPr id="10" name="Flecha: hacia la izquierda 2">
            <a:extLst>
              <a:ext uri="{FF2B5EF4-FFF2-40B4-BE49-F238E27FC236}">
                <a16:creationId xmlns="" xmlns:a16="http://schemas.microsoft.com/office/drawing/2014/main" id="{06C38FC8-4833-4834-A072-A83D6615792B}"/>
              </a:ext>
            </a:extLst>
          </p:cNvPr>
          <p:cNvSpPr/>
          <p:nvPr/>
        </p:nvSpPr>
        <p:spPr>
          <a:xfrm>
            <a:off x="6096001" y="2958278"/>
            <a:ext cx="1336387" cy="36776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CuadroTexto"/>
          <p:cNvSpPr txBox="1"/>
          <p:nvPr/>
        </p:nvSpPr>
        <p:spPr>
          <a:xfrm flipH="1">
            <a:off x="7832522" y="3326039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 flipH="1">
            <a:off x="7902556" y="3592619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6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 flipH="1">
            <a:off x="7911328" y="3992729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7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 flipH="1">
            <a:off x="7915713" y="4345184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9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 flipH="1">
            <a:off x="7905275" y="4712270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 flipH="1">
            <a:off x="7922082" y="5097749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3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 flipH="1">
            <a:off x="7905275" y="5793666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5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 flipH="1">
            <a:off x="8899322" y="4392839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 flipH="1">
            <a:off x="7880118" y="3311804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smtClean="0">
                <a:solidFill>
                  <a:srgbClr val="FF0000"/>
                </a:solidFill>
              </a:rPr>
              <a:t>4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 flipH="1">
            <a:off x="9204122" y="4697639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 flipH="1">
            <a:off x="7905275" y="6102642"/>
            <a:ext cx="36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2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781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34000">
              <a:schemeClr val="accent3">
                <a:lumMod val="20000"/>
                <a:lumOff val="80000"/>
              </a:schemeClr>
            </a:gs>
            <a:gs pos="55000">
              <a:schemeClr val="accent4">
                <a:lumMod val="20000"/>
                <a:lumOff val="80000"/>
              </a:schemeClr>
            </a:gs>
            <a:gs pos="8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BAE41FC2-4359-4EC3-933D-C0EF91FD6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36663" y="2527557"/>
            <a:ext cx="6829980" cy="145557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3" name="1C_1.31">
            <a:hlinkClick r:id="" action="ppaction://media"/>
            <a:extLst>
              <a:ext uri="{FF2B5EF4-FFF2-40B4-BE49-F238E27FC236}">
                <a16:creationId xmlns="" xmlns:a16="http://schemas.microsoft.com/office/drawing/2014/main" id="{6ECC54E2-8F5D-4FD3-BB82-1E6BDDFE6A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0908" y="8474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4881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4000">
              <a:schemeClr val="accent3">
                <a:lumMod val="20000"/>
                <a:lumOff val="80000"/>
              </a:schemeClr>
            </a:gs>
            <a:gs pos="55000">
              <a:schemeClr val="accent4">
                <a:lumMod val="20000"/>
                <a:lumOff val="80000"/>
              </a:schemeClr>
            </a:gs>
            <a:gs pos="8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36" y="470674"/>
            <a:ext cx="5965301" cy="604918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14CBF3C3-4D9E-4E60-BF25-39431CFB9F75}"/>
              </a:ext>
            </a:extLst>
          </p:cNvPr>
          <p:cNvSpPr txBox="1"/>
          <p:nvPr/>
        </p:nvSpPr>
        <p:spPr>
          <a:xfrm>
            <a:off x="11115530" y="815628"/>
            <a:ext cx="631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Page</a:t>
            </a:r>
          </a:p>
          <a:p>
            <a:r>
              <a:rPr lang="es-AR" dirty="0"/>
              <a:t>150</a:t>
            </a:r>
          </a:p>
          <a:p>
            <a:endParaRPr lang="es-AR" dirty="0"/>
          </a:p>
        </p:txBody>
      </p:sp>
      <p:pic>
        <p:nvPicPr>
          <p:cNvPr id="5" name="1C_1.32">
            <a:hlinkClick r:id="" action="ppaction://media"/>
            <a:extLst>
              <a:ext uri="{FF2B5EF4-FFF2-40B4-BE49-F238E27FC236}">
                <a16:creationId xmlns="" xmlns:a16="http://schemas.microsoft.com/office/drawing/2014/main" id="{3C54FA2C-876E-4E97-991A-BC1A788D1B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3743" y="206028"/>
            <a:ext cx="609600" cy="609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2AC82611-41B8-40F6-9C8D-E80F1205B6C4}"/>
              </a:ext>
            </a:extLst>
          </p:cNvPr>
          <p:cNvSpPr txBox="1"/>
          <p:nvPr/>
        </p:nvSpPr>
        <p:spPr>
          <a:xfrm>
            <a:off x="11013237" y="1919432"/>
            <a:ext cx="1130612" cy="230832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Number</a:t>
            </a:r>
            <a:r>
              <a:rPr lang="es-AR" dirty="0"/>
              <a:t>, </a:t>
            </a:r>
            <a:r>
              <a:rPr lang="es-AR" dirty="0" err="1"/>
              <a:t>repeat</a:t>
            </a:r>
            <a:r>
              <a:rPr lang="es-AR" dirty="0"/>
              <a:t>, </a:t>
            </a:r>
            <a:r>
              <a:rPr lang="es-AR" dirty="0" err="1"/>
              <a:t>memorize</a:t>
            </a:r>
            <a:r>
              <a:rPr lang="es-AR" dirty="0"/>
              <a:t> and </a:t>
            </a:r>
            <a:r>
              <a:rPr lang="es-AR" dirty="0" err="1"/>
              <a:t>say</a:t>
            </a:r>
            <a:r>
              <a:rPr lang="es-AR" dirty="0"/>
              <a:t> in a </a:t>
            </a:r>
            <a:r>
              <a:rPr lang="es-AR" dirty="0" err="1"/>
              <a:t>loud</a:t>
            </a:r>
            <a:r>
              <a:rPr lang="es-AR" dirty="0"/>
              <a:t> </a:t>
            </a:r>
            <a:r>
              <a:rPr lang="es-AR" dirty="0" err="1"/>
              <a:t>voice</a:t>
            </a:r>
            <a:r>
              <a:rPr lang="es-AR" dirty="0"/>
              <a:t> (</a:t>
            </a:r>
            <a:r>
              <a:rPr lang="es-AR" dirty="0" err="1"/>
              <a:t>many</a:t>
            </a:r>
            <a:r>
              <a:rPr lang="es-AR" dirty="0"/>
              <a:t> times</a:t>
            </a:r>
            <a:r>
              <a:rPr lang="es-AR" dirty="0" smtClean="0"/>
              <a:t>!)</a:t>
            </a:r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4" y="479493"/>
            <a:ext cx="4804348" cy="604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518160" y="4534261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8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18160" y="4934371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5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99872" y="5324515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2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18160" y="4219434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9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18160" y="3399342"/>
            <a:ext cx="542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11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99872" y="2611845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4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18160" y="2999232"/>
            <a:ext cx="542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13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99872" y="2236119"/>
            <a:ext cx="560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12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73024" y="1435899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6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18160" y="1836009"/>
            <a:ext cx="542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10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2072640" y="2999232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225040" y="3151632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2377440" y="3304032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2529840" y="3456432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548640" y="5719642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7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548640" y="6119752"/>
            <a:ext cx="35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3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680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4000">
              <a:schemeClr val="accent3">
                <a:lumMod val="20000"/>
                <a:lumOff val="80000"/>
              </a:schemeClr>
            </a:gs>
            <a:gs pos="55000">
              <a:schemeClr val="accent4">
                <a:lumMod val="20000"/>
                <a:lumOff val="80000"/>
              </a:schemeClr>
            </a:gs>
            <a:gs pos="8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41" y="200025"/>
            <a:ext cx="6096000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62401E3-1CA7-47B0-A02F-AD09DC77F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49" y="278760"/>
            <a:ext cx="4315427" cy="6620799"/>
          </a:xfrm>
          <a:prstGeom prst="rect">
            <a:avLst/>
          </a:prstGeom>
        </p:spPr>
      </p:pic>
      <p:pic>
        <p:nvPicPr>
          <p:cNvPr id="3" name="1C_1.33">
            <a:hlinkClick r:id="" action="ppaction://media"/>
            <a:extLst>
              <a:ext uri="{FF2B5EF4-FFF2-40B4-BE49-F238E27FC236}">
                <a16:creationId xmlns="" xmlns:a16="http://schemas.microsoft.com/office/drawing/2014/main" id="{89361626-69D7-40BD-ACE4-9853D846D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6005" y="200025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="" xmlns:a16="http://schemas.microsoft.com/office/drawing/2014/main" id="{7CC10B78-37A3-404A-8732-C0C250677E7F}"/>
                  </a:ext>
                </a:extLst>
              </p14:cNvPr>
              <p14:cNvContentPartPr/>
              <p14:nvPr/>
            </p14:nvContentPartPr>
            <p14:xfrm>
              <a:off x="544680" y="4429080"/>
              <a:ext cx="4402800" cy="3600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7CC10B78-37A3-404A-8732-C0C250677E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840" y="4365720"/>
                <a:ext cx="44341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Entrada de lápiz 4">
                <a:extLst>
                  <a:ext uri="{FF2B5EF4-FFF2-40B4-BE49-F238E27FC236}">
                    <a16:creationId xmlns="" xmlns:a16="http://schemas.microsoft.com/office/drawing/2014/main" id="{5F850332-790B-486E-997B-B4D6879E7101}"/>
                  </a:ext>
                </a:extLst>
              </p14:cNvPr>
              <p14:cNvContentPartPr/>
              <p14:nvPr/>
            </p14:nvContentPartPr>
            <p14:xfrm>
              <a:off x="919800" y="4670280"/>
              <a:ext cx="1563120" cy="450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F850332-790B-486E-997B-B4D6879E71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3960" y="4606920"/>
                <a:ext cx="1594440" cy="1717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Flecha: hacia la izquierda 5">
            <a:extLst>
              <a:ext uri="{FF2B5EF4-FFF2-40B4-BE49-F238E27FC236}">
                <a16:creationId xmlns="" xmlns:a16="http://schemas.microsoft.com/office/drawing/2014/main" id="{7EC05544-3018-438E-BF0C-087272417DAF}"/>
              </a:ext>
            </a:extLst>
          </p:cNvPr>
          <p:cNvSpPr/>
          <p:nvPr/>
        </p:nvSpPr>
        <p:spPr>
          <a:xfrm>
            <a:off x="2727434" y="4569058"/>
            <a:ext cx="1954925" cy="2052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CuadroTexto"/>
          <p:cNvSpPr txBox="1"/>
          <p:nvPr/>
        </p:nvSpPr>
        <p:spPr>
          <a:xfrm>
            <a:off x="749808" y="2489925"/>
            <a:ext cx="39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49808" y="2208978"/>
            <a:ext cx="44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22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49808" y="1589943"/>
            <a:ext cx="44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18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49808" y="1877568"/>
            <a:ext cx="71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15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749808" y="2549772"/>
            <a:ext cx="48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17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1316736" y="1483554"/>
            <a:ext cx="32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743712" y="3154389"/>
            <a:ext cx="534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20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64352" y="3436740"/>
            <a:ext cx="56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16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95706" y="2815770"/>
            <a:ext cx="504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21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2493264" y="2761488"/>
            <a:ext cx="32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2645664" y="2913888"/>
            <a:ext cx="32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2798064" y="3066288"/>
            <a:ext cx="32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749808" y="977586"/>
            <a:ext cx="566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16</a:t>
            </a:r>
            <a:endParaRPr lang="es-AR" sz="20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591" y="400050"/>
            <a:ext cx="100965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343" y="796611"/>
            <a:ext cx="177165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412" y="609600"/>
            <a:ext cx="11144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41" y="3864282"/>
            <a:ext cx="97155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89" y="3969057"/>
            <a:ext cx="13525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549" y="3030564"/>
            <a:ext cx="23145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41" y="4997704"/>
            <a:ext cx="16764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18" y="5303076"/>
            <a:ext cx="25527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699" y="4774282"/>
            <a:ext cx="143827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07539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34000">
              <a:schemeClr val="accent3">
                <a:lumMod val="20000"/>
                <a:lumOff val="80000"/>
              </a:schemeClr>
            </a:gs>
            <a:gs pos="55000">
              <a:schemeClr val="accent4">
                <a:lumMod val="20000"/>
                <a:lumOff val="80000"/>
              </a:schemeClr>
            </a:gs>
            <a:gs pos="8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17061D7-B7CF-4521-8D58-3FF5AEDB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Play </a:t>
            </a:r>
            <a:r>
              <a:rPr lang="es-AR" dirty="0" err="1"/>
              <a:t>the</a:t>
            </a:r>
            <a:r>
              <a:rPr lang="es-AR" dirty="0"/>
              <a:t> audio and </a:t>
            </a:r>
            <a:r>
              <a:rPr lang="es-AR" dirty="0" err="1"/>
              <a:t>follow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instructions</a:t>
            </a:r>
            <a:r>
              <a:rPr lang="es-AR" dirty="0"/>
              <a:t>!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EA75EAAA-70EE-4CF9-BBC1-83DC9D9D3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02295" y="3799490"/>
            <a:ext cx="5451505" cy="2541361"/>
          </a:xfrm>
          <a:prstGeom prst="rect">
            <a:avLst/>
          </a:prstGeom>
        </p:spPr>
      </p:pic>
      <p:pic>
        <p:nvPicPr>
          <p:cNvPr id="5" name="1C_1.34">
            <a:hlinkClick r:id="" action="ppaction://media"/>
            <a:extLst>
              <a:ext uri="{FF2B5EF4-FFF2-40B4-BE49-F238E27FC236}">
                <a16:creationId xmlns="" xmlns:a16="http://schemas.microsoft.com/office/drawing/2014/main" id="{6AC006B4-0A90-49BB-B2DA-DCC14E23D8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5474" y="1690688"/>
            <a:ext cx="1694112" cy="16941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Entrada de lápiz 2">
                <a:extLst>
                  <a:ext uri="{FF2B5EF4-FFF2-40B4-BE49-F238E27FC236}">
                    <a16:creationId xmlns="" xmlns:a16="http://schemas.microsoft.com/office/drawing/2014/main" id="{549163E9-48BA-45C4-9322-8F9D30A62446}"/>
                  </a:ext>
                </a:extLst>
              </p14:cNvPr>
              <p14:cNvContentPartPr/>
              <p14:nvPr/>
            </p14:nvContentPartPr>
            <p14:xfrm>
              <a:off x="6643800" y="5330880"/>
              <a:ext cx="16992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549163E9-48BA-45C4-9322-8F9D30A624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7960" y="5267520"/>
                <a:ext cx="201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Entrada de lápiz 5">
                <a:extLst>
                  <a:ext uri="{FF2B5EF4-FFF2-40B4-BE49-F238E27FC236}">
                    <a16:creationId xmlns="" xmlns:a16="http://schemas.microsoft.com/office/drawing/2014/main" id="{5097951B-1B4B-40A3-AFB5-6AA5F2CD9A22}"/>
                  </a:ext>
                </a:extLst>
              </p14:cNvPr>
              <p14:cNvContentPartPr/>
              <p14:nvPr/>
            </p14:nvContentPartPr>
            <p14:xfrm>
              <a:off x="6840000" y="5527440"/>
              <a:ext cx="12564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5097951B-1B4B-40A3-AFB5-6AA5F2CD9A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24160" y="5464080"/>
                <a:ext cx="15696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6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37" y="311941"/>
            <a:ext cx="8860526" cy="623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BC Songs for children  English Alphabet Songs  3D Animation Nursery Rhym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9033" y="2898183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7A867A0D-B7BB-422A-904D-000A317A20E2}"/>
              </a:ext>
            </a:extLst>
          </p:cNvPr>
          <p:cNvSpPr txBox="1"/>
          <p:nvPr/>
        </p:nvSpPr>
        <p:spPr>
          <a:xfrm>
            <a:off x="8935355" y="4011258"/>
            <a:ext cx="1878227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Listen and </a:t>
            </a:r>
            <a:r>
              <a:rPr lang="es-AR" dirty="0" err="1"/>
              <a:t>sing</a:t>
            </a:r>
            <a:r>
              <a:rPr lang="es-AR" dirty="0"/>
              <a:t> </a:t>
            </a:r>
            <a:r>
              <a:rPr lang="es-AR" dirty="0" err="1"/>
              <a:t>along</a:t>
            </a:r>
            <a:r>
              <a:rPr lang="es-AR" dirty="0"/>
              <a:t>. </a:t>
            </a:r>
          </a:p>
          <a:p>
            <a:r>
              <a:rPr lang="es-AR" dirty="0" err="1" smtClean="0"/>
              <a:t>Pay</a:t>
            </a:r>
            <a:r>
              <a:rPr lang="es-AR" dirty="0" smtClean="0"/>
              <a:t> </a:t>
            </a:r>
            <a:r>
              <a:rPr lang="es-AR" dirty="0" err="1" smtClean="0"/>
              <a:t>attention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</a:t>
            </a:r>
            <a:r>
              <a:rPr lang="es-AR" dirty="0" err="1" smtClean="0"/>
              <a:t>pronunciation</a:t>
            </a:r>
            <a:r>
              <a:rPr lang="es-AR" dirty="0" smtClean="0"/>
              <a:t> and </a:t>
            </a:r>
            <a:r>
              <a:rPr lang="es-AR" dirty="0" err="1" smtClean="0"/>
              <a:t>colours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3166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34000">
              <a:schemeClr val="accent3">
                <a:lumMod val="20000"/>
                <a:lumOff val="80000"/>
              </a:schemeClr>
            </a:gs>
            <a:gs pos="55000">
              <a:schemeClr val="accent4">
                <a:lumMod val="20000"/>
                <a:lumOff val="80000"/>
              </a:schemeClr>
            </a:gs>
            <a:gs pos="8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C_1.36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7479" y="1946018"/>
            <a:ext cx="609600" cy="609600"/>
          </a:xfr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62" y="260648"/>
            <a:ext cx="3194745" cy="1502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1C_1.37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08043" y="2240277"/>
            <a:ext cx="609600" cy="609600"/>
          </a:xfrm>
          <a:prstGeom prst="rect">
            <a:avLst/>
          </a:prstGeom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58" y="5158113"/>
            <a:ext cx="4691207" cy="10875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1C_1.38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33157" y="4128379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48" y="225739"/>
            <a:ext cx="7421562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7" y="4864414"/>
            <a:ext cx="7151251" cy="189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Entrada de lápiz 8">
                <a:extLst>
                  <a:ext uri="{FF2B5EF4-FFF2-40B4-BE49-F238E27FC236}">
                    <a16:creationId xmlns="" xmlns:a16="http://schemas.microsoft.com/office/drawing/2014/main" id="{9CEAEB18-55CE-428E-9A50-2129800EC8B0}"/>
                  </a:ext>
                </a:extLst>
              </p14:cNvPr>
              <p14:cNvContentPartPr/>
              <p14:nvPr/>
            </p14:nvContentPartPr>
            <p14:xfrm>
              <a:off x="2469222" y="4992665"/>
              <a:ext cx="4724280" cy="143280"/>
            </p14:xfrm>
          </p:contentPart>
        </mc:Choice>
        <mc:Fallback xmlns="">
          <p:pic>
            <p:nvPicPr>
              <p:cNvPr id="12" name="Entrada de lápiz 8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CEAEB18-55CE-428E-9A50-2129800EC8B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53382" y="4929305"/>
                <a:ext cx="4755960" cy="2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7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5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C_1.40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3733" y="3148973"/>
            <a:ext cx="609600" cy="609600"/>
          </a:xfrm>
        </p:spPr>
      </p:pic>
      <p:pic>
        <p:nvPicPr>
          <p:cNvPr id="5" name="1C_1.39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2350" y="225829"/>
            <a:ext cx="609600" cy="609600"/>
          </a:xfrm>
          <a:prstGeom prst="rect">
            <a:avLst/>
          </a:prstGeom>
        </p:spPr>
      </p:pic>
      <p:sp>
        <p:nvSpPr>
          <p:cNvPr id="2" name="Flecha: hacia abajo 1">
            <a:extLst>
              <a:ext uri="{FF2B5EF4-FFF2-40B4-BE49-F238E27FC236}">
                <a16:creationId xmlns="" xmlns:a16="http://schemas.microsoft.com/office/drawing/2014/main" id="{E408CA71-6A77-4F19-83FE-7C4915A7E854}"/>
              </a:ext>
            </a:extLst>
          </p:cNvPr>
          <p:cNvSpPr/>
          <p:nvPr/>
        </p:nvSpPr>
        <p:spPr>
          <a:xfrm>
            <a:off x="8552180" y="3579251"/>
            <a:ext cx="262891" cy="4538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Flecha: curvada hacia la izquierda 5">
            <a:extLst>
              <a:ext uri="{FF2B5EF4-FFF2-40B4-BE49-F238E27FC236}">
                <a16:creationId xmlns="" xmlns:a16="http://schemas.microsoft.com/office/drawing/2014/main" id="{FDE8A88C-A4F6-4C0D-8A51-FC579E649B8C}"/>
              </a:ext>
            </a:extLst>
          </p:cNvPr>
          <p:cNvSpPr/>
          <p:nvPr/>
        </p:nvSpPr>
        <p:spPr>
          <a:xfrm>
            <a:off x="5910091" y="835429"/>
            <a:ext cx="591998" cy="1387509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225829"/>
            <a:ext cx="19526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932" y="225829"/>
            <a:ext cx="19145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351" y="4033089"/>
            <a:ext cx="3381375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8" y="225829"/>
            <a:ext cx="5391150" cy="656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1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2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204</Words>
  <Application>Microsoft Office PowerPoint</Application>
  <PresentationFormat>Personalizado</PresentationFormat>
  <Paragraphs>80</Paragraphs>
  <Slides>17</Slides>
  <Notes>0</Notes>
  <HiddenSlides>0</HiddenSlides>
  <MMClips>16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UNIT 1 – LESSON C</vt:lpstr>
      <vt:lpstr>Presentación de PowerPoint</vt:lpstr>
      <vt:lpstr>Presentación de PowerPoint</vt:lpstr>
      <vt:lpstr>Presentación de PowerPoint</vt:lpstr>
      <vt:lpstr>Presentación de PowerPoint</vt:lpstr>
      <vt:lpstr>Play the audio and follow the instructions!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Practice the dialogues using the clues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61</cp:revision>
  <dcterms:created xsi:type="dcterms:W3CDTF">2020-03-18T20:54:28Z</dcterms:created>
  <dcterms:modified xsi:type="dcterms:W3CDTF">2024-03-18T20:29:14Z</dcterms:modified>
</cp:coreProperties>
</file>